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9" r:id="rId5"/>
    <p:sldId id="260" r:id="rId6"/>
    <p:sldId id="262" r:id="rId7"/>
    <p:sldId id="263" r:id="rId8"/>
    <p:sldId id="264" r:id="rId9"/>
    <p:sldId id="265" r:id="rId10"/>
    <p:sldId id="272" r:id="rId11"/>
    <p:sldId id="261" r:id="rId12"/>
    <p:sldId id="267" r:id="rId13"/>
    <p:sldId id="268" r:id="rId14"/>
    <p:sldId id="269" r:id="rId15"/>
    <p:sldId id="271" r:id="rId16"/>
    <p:sldId id="266" r:id="rId1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160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  <p15:guide id="4" pos="3589" userDrawn="1">
          <p15:clr>
            <a:srgbClr val="A4A3A4"/>
          </p15:clr>
        </p15:guide>
        <p15:guide id="5" orient="horz" pos="2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0C6EA5"/>
    <a:srgbClr val="F2B800"/>
    <a:srgbClr val="474B53"/>
    <a:srgbClr val="191E28"/>
    <a:srgbClr val="DF3A42"/>
    <a:srgbClr val="E75B2B"/>
    <a:srgbClr val="F47200"/>
    <a:srgbClr val="E28D17"/>
    <a:srgbClr val="D5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912" y="72"/>
      </p:cViewPr>
      <p:guideLst>
        <p:guide pos="2160"/>
        <p:guide orient="horz" pos="2880"/>
        <p:guide pos="3589"/>
        <p:guide orient="horz" pos="22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2965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87E1F32-670E-42A1-BB79-BE7CF13D3D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952D9F-355D-4E4D-9520-4A19B29476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3F10A-5BE5-4EE5-83A9-FC7FBAB5AC38}" type="datetimeFigureOut">
              <a:rPr lang="en-US" smtClean="0"/>
              <a:t>6/12/2019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1D824E-CABD-4018-B1C4-F54DF49C3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8D1F29-09CA-482E-8686-EEE88BB73D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9D12F-E8AC-48C0-8B1F-BD566648D8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654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27D22-D115-4CF2-BE84-ED8A12B36F7E}" type="datetimeFigureOut">
              <a:rPr lang="en-US" noProof="0" smtClean="0"/>
              <a:t>6/12/2019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36092-2EDF-47BF-99B1-B87430F95B70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3056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31B22D-278B-4494-9983-22D9FEE2D0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80CA53D-B21C-44EE-A7DC-F80DFA651A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7859" y="0"/>
            <a:ext cx="619200" cy="1295400"/>
          </a:xfrm>
          <a:solidFill>
            <a:schemeClr val="bg2"/>
          </a:solidFill>
        </p:spPr>
        <p:txBody>
          <a:bodyPr lIns="72000" tIns="108000" rIns="72000" bIns="7200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  <a:latin typeface="+mn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THE AGE OF</a:t>
            </a:r>
            <a:endParaRPr lang="ru-RU" dirty="0"/>
          </a:p>
        </p:txBody>
      </p:sp>
      <p:sp>
        <p:nvSpPr>
          <p:cNvPr id="29" name="Title 28">
            <a:extLst>
              <a:ext uri="{FF2B5EF4-FFF2-40B4-BE49-F238E27FC236}">
                <a16:creationId xmlns:a16="http://schemas.microsoft.com/office/drawing/2014/main" id="{CF5BE93F-A649-42C8-AEBD-2B75A390FA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090" y="299964"/>
            <a:ext cx="5915025" cy="1039695"/>
          </a:xfrm>
        </p:spPr>
        <p:txBody>
          <a:bodyPr lIns="0" tIns="0" rIns="0" bIns="0">
            <a:noAutofit/>
          </a:bodyPr>
          <a:lstStyle>
            <a:lvl1pPr algn="r">
              <a:defRPr sz="953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DATA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577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" userDrawn="1">
          <p15:clr>
            <a:srgbClr val="FBAE40"/>
          </p15:clr>
        </p15:guide>
        <p15:guide id="2" pos="2160" userDrawn="1">
          <p15:clr>
            <a:srgbClr val="FBAE40"/>
          </p15:clr>
        </p15:guide>
        <p15:guide id="3" pos="164" userDrawn="1">
          <p15:clr>
            <a:srgbClr val="FBAE40"/>
          </p15:clr>
        </p15:guide>
        <p15:guide id="4" pos="4156" userDrawn="1">
          <p15:clr>
            <a:srgbClr val="FBAE40"/>
          </p15:clr>
        </p15:guide>
        <p15:guide id="12" orient="horz" pos="5534" userDrawn="1">
          <p15:clr>
            <a:srgbClr val="FBAE40"/>
          </p15:clr>
        </p15:guide>
        <p15:guide id="13" orient="horz" pos="816" userDrawn="1">
          <p15:clr>
            <a:srgbClr val="FBAE40"/>
          </p15:clr>
        </p15:guide>
        <p15:guide id="14" orient="horz" pos="3833" userDrawn="1">
          <p15:clr>
            <a:srgbClr val="FBAE40"/>
          </p15:clr>
        </p15:guide>
        <p15:guide id="15" pos="159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7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BE66-B004-4B62-93B5-6C3A07EE5DE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74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19" Type="http://schemas.openxmlformats.org/officeDocument/2006/relationships/image" Target="../media/image19.sv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4210C7-A136-4496-A64D-E8E39C1B3E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8E470D-92B9-40B7-B80E-5AE7C63BA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>
            <a:off x="-17840" y="3844279"/>
            <a:ext cx="6875840" cy="4993845"/>
            <a:chOff x="0" y="2165991"/>
            <a:chExt cx="6875840" cy="6619234"/>
          </a:xfrm>
        </p:grpSpPr>
        <p:pic>
          <p:nvPicPr>
            <p:cNvPr id="5" name="Graphic 4" descr="decorative elemenets">
              <a:extLst>
                <a:ext uri="{FF2B5EF4-FFF2-40B4-BE49-F238E27FC236}">
                  <a16:creationId xmlns:a16="http://schemas.microsoft.com/office/drawing/2014/main" id="{A1128BFF-B3B9-4DFB-82F6-8B6696DAD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52458" y="2625557"/>
              <a:ext cx="3582000" cy="2093704"/>
            </a:xfrm>
            <a:prstGeom prst="rect">
              <a:avLst/>
            </a:prstGeom>
          </p:spPr>
        </p:pic>
        <p:pic>
          <p:nvPicPr>
            <p:cNvPr id="6" name="Straight Connector 1" descr="decorative elemenets">
              <a:extLst>
                <a:ext uri="{FF2B5EF4-FFF2-40B4-BE49-F238E27FC236}">
                  <a16:creationId xmlns:a16="http://schemas.microsoft.com/office/drawing/2014/main" id="{58E0E8F8-6B84-43BC-970E-0037F1C3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49357" y="2818273"/>
              <a:ext cx="1411202" cy="1461600"/>
            </a:xfrm>
            <a:prstGeom prst="rect">
              <a:avLst/>
            </a:prstGeom>
          </p:spPr>
        </p:pic>
        <p:pic>
          <p:nvPicPr>
            <p:cNvPr id="7" name="Graphic 6" descr="decorative elemenets">
              <a:extLst>
                <a:ext uri="{FF2B5EF4-FFF2-40B4-BE49-F238E27FC236}">
                  <a16:creationId xmlns:a16="http://schemas.microsoft.com/office/drawing/2014/main" id="{8829A426-355F-4E17-8D8A-B7651EB6D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0" y="2228946"/>
              <a:ext cx="6875840" cy="2846956"/>
            </a:xfrm>
            <a:prstGeom prst="rect">
              <a:avLst/>
            </a:prstGeom>
          </p:spPr>
        </p:pic>
        <p:pic>
          <p:nvPicPr>
            <p:cNvPr id="8" name="Graphic 35" descr="decorative elemenets">
              <a:extLst>
                <a:ext uri="{FF2B5EF4-FFF2-40B4-BE49-F238E27FC236}">
                  <a16:creationId xmlns:a16="http://schemas.microsoft.com/office/drawing/2014/main" id="{7C546394-3DD2-49DB-8F15-5FBE59E87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26433" y="2193738"/>
              <a:ext cx="5886000" cy="2904944"/>
            </a:xfrm>
            <a:prstGeom prst="rect">
              <a:avLst/>
            </a:prstGeom>
          </p:spPr>
        </p:pic>
        <p:pic>
          <p:nvPicPr>
            <p:cNvPr id="9" name="Straight Connector 2" descr="decorative elemenets">
              <a:extLst>
                <a:ext uri="{FF2B5EF4-FFF2-40B4-BE49-F238E27FC236}">
                  <a16:creationId xmlns:a16="http://schemas.microsoft.com/office/drawing/2014/main" id="{CCA444CF-6F4C-441D-A842-BA22B96D9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711708" y="4484354"/>
              <a:ext cx="912000" cy="216000"/>
            </a:xfrm>
            <a:prstGeom prst="rect">
              <a:avLst/>
            </a:prstGeom>
          </p:spPr>
        </p:pic>
        <p:sp>
          <p:nvSpPr>
            <p:cNvPr id="10" name="Oval 9" descr="decorative elemenets">
              <a:extLst>
                <a:ext uri="{FF2B5EF4-FFF2-40B4-BE49-F238E27FC236}">
                  <a16:creationId xmlns:a16="http://schemas.microsoft.com/office/drawing/2014/main" id="{23166EC6-C3AB-4A96-9FBC-24BDB3A22CC8}"/>
                </a:ext>
              </a:extLst>
            </p:cNvPr>
            <p:cNvSpPr/>
            <p:nvPr/>
          </p:nvSpPr>
          <p:spPr>
            <a:xfrm>
              <a:off x="4445957" y="7980561"/>
              <a:ext cx="705600" cy="7056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decorative elemenets">
              <a:extLst>
                <a:ext uri="{FF2B5EF4-FFF2-40B4-BE49-F238E27FC236}">
                  <a16:creationId xmlns:a16="http://schemas.microsoft.com/office/drawing/2014/main" id="{897B6356-AE14-405C-AED8-6095E8F75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14586" y="7942280"/>
              <a:ext cx="768600" cy="781200"/>
            </a:xfrm>
            <a:prstGeom prst="rect">
              <a:avLst/>
            </a:prstGeom>
          </p:spPr>
        </p:pic>
        <p:cxnSp>
          <p:nvCxnSpPr>
            <p:cNvPr id="12" name="Straight Connector 11" descr="decorative elemenets">
              <a:extLst>
                <a:ext uri="{FF2B5EF4-FFF2-40B4-BE49-F238E27FC236}">
                  <a16:creationId xmlns:a16="http://schemas.microsoft.com/office/drawing/2014/main" id="{A064E0A8-8FEE-4214-B14D-D43E48FD8A2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84246" y="7433425"/>
              <a:ext cx="2703600" cy="0"/>
            </a:xfrm>
            <a:prstGeom prst="line">
              <a:avLst/>
            </a:prstGeom>
            <a:ln w="952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 descr="decorative elemenets">
              <a:extLst>
                <a:ext uri="{FF2B5EF4-FFF2-40B4-BE49-F238E27FC236}">
                  <a16:creationId xmlns:a16="http://schemas.microsoft.com/office/drawing/2014/main" id="{98ADD5FB-E6BF-4C38-83FD-8BCD2A97031F}"/>
                </a:ext>
              </a:extLst>
            </p:cNvPr>
            <p:cNvSpPr/>
            <p:nvPr/>
          </p:nvSpPr>
          <p:spPr>
            <a:xfrm>
              <a:off x="2544498" y="7980561"/>
              <a:ext cx="705600" cy="7056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 descr="decorative elemenets">
              <a:extLst>
                <a:ext uri="{FF2B5EF4-FFF2-40B4-BE49-F238E27FC236}">
                  <a16:creationId xmlns:a16="http://schemas.microsoft.com/office/drawing/2014/main" id="{B6EBD9D5-4A8E-4826-A65D-494405305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841253" y="7942280"/>
              <a:ext cx="446400" cy="344366"/>
            </a:xfrm>
            <a:prstGeom prst="rect">
              <a:avLst/>
            </a:prstGeom>
          </p:spPr>
        </p:pic>
        <p:sp>
          <p:nvSpPr>
            <p:cNvPr id="15" name="Oval 14" descr="decorative elemenets">
              <a:extLst>
                <a:ext uri="{FF2B5EF4-FFF2-40B4-BE49-F238E27FC236}">
                  <a16:creationId xmlns:a16="http://schemas.microsoft.com/office/drawing/2014/main" id="{04E8D1DE-428A-4876-B06F-7693A1AEF1E7}"/>
                </a:ext>
              </a:extLst>
            </p:cNvPr>
            <p:cNvSpPr/>
            <p:nvPr/>
          </p:nvSpPr>
          <p:spPr>
            <a:xfrm>
              <a:off x="3496493" y="7980561"/>
              <a:ext cx="705600" cy="70560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Graphic 15" descr="decorative elemenets">
              <a:extLst>
                <a:ext uri="{FF2B5EF4-FFF2-40B4-BE49-F238E27FC236}">
                  <a16:creationId xmlns:a16="http://schemas.microsoft.com/office/drawing/2014/main" id="{806A885B-27CA-4BD7-8F18-5A6094B6D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790954" y="7942280"/>
              <a:ext cx="446164" cy="777600"/>
            </a:xfrm>
            <a:prstGeom prst="rect">
              <a:avLst/>
            </a:prstGeom>
          </p:spPr>
        </p:pic>
        <p:sp>
          <p:nvSpPr>
            <p:cNvPr id="17" name="Oval 16" descr="decorative elemenets">
              <a:extLst>
                <a:ext uri="{FF2B5EF4-FFF2-40B4-BE49-F238E27FC236}">
                  <a16:creationId xmlns:a16="http://schemas.microsoft.com/office/drawing/2014/main" id="{939A498C-194A-4377-A824-701D6B9F9BC0}"/>
                </a:ext>
              </a:extLst>
            </p:cNvPr>
            <p:cNvSpPr/>
            <p:nvPr/>
          </p:nvSpPr>
          <p:spPr>
            <a:xfrm>
              <a:off x="361632" y="2165991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 descr="decorative elemenets">
              <a:extLst>
                <a:ext uri="{FF2B5EF4-FFF2-40B4-BE49-F238E27FC236}">
                  <a16:creationId xmlns:a16="http://schemas.microsoft.com/office/drawing/2014/main" id="{4589DCCC-9EEE-4E4B-AA88-5F005A7AF981}"/>
                </a:ext>
              </a:extLst>
            </p:cNvPr>
            <p:cNvSpPr/>
            <p:nvPr/>
          </p:nvSpPr>
          <p:spPr>
            <a:xfrm>
              <a:off x="555998" y="5017083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 descr="decorative elemenets">
              <a:extLst>
                <a:ext uri="{FF2B5EF4-FFF2-40B4-BE49-F238E27FC236}">
                  <a16:creationId xmlns:a16="http://schemas.microsoft.com/office/drawing/2014/main" id="{11D54BE9-CA6A-4A8B-9AAB-6AD0F55CCE66}"/>
                </a:ext>
              </a:extLst>
            </p:cNvPr>
            <p:cNvSpPr/>
            <p:nvPr/>
          </p:nvSpPr>
          <p:spPr>
            <a:xfrm>
              <a:off x="1186647" y="4032332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 descr="decorative elemenets">
              <a:extLst>
                <a:ext uri="{FF2B5EF4-FFF2-40B4-BE49-F238E27FC236}">
                  <a16:creationId xmlns:a16="http://schemas.microsoft.com/office/drawing/2014/main" id="{133F18B1-FECD-4E04-B999-D5509CF99579}"/>
                </a:ext>
              </a:extLst>
            </p:cNvPr>
            <p:cNvSpPr/>
            <p:nvPr/>
          </p:nvSpPr>
          <p:spPr>
            <a:xfrm>
              <a:off x="2653026" y="2221469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 descr="decorative elemenets">
              <a:extLst>
                <a:ext uri="{FF2B5EF4-FFF2-40B4-BE49-F238E27FC236}">
                  <a16:creationId xmlns:a16="http://schemas.microsoft.com/office/drawing/2014/main" id="{4A8E8E36-3613-41D0-872A-6E79D27BF248}"/>
                </a:ext>
              </a:extLst>
            </p:cNvPr>
            <p:cNvSpPr/>
            <p:nvPr/>
          </p:nvSpPr>
          <p:spPr>
            <a:xfrm>
              <a:off x="5478103" y="2236431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 descr="decorative elemenets">
              <a:extLst>
                <a:ext uri="{FF2B5EF4-FFF2-40B4-BE49-F238E27FC236}">
                  <a16:creationId xmlns:a16="http://schemas.microsoft.com/office/drawing/2014/main" id="{D14116BC-8EEB-460C-BBD2-203630D88435}"/>
                </a:ext>
              </a:extLst>
            </p:cNvPr>
            <p:cNvSpPr/>
            <p:nvPr/>
          </p:nvSpPr>
          <p:spPr>
            <a:xfrm>
              <a:off x="4292674" y="5027854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 descr="decorative elemenets">
              <a:extLst>
                <a:ext uri="{FF2B5EF4-FFF2-40B4-BE49-F238E27FC236}">
                  <a16:creationId xmlns:a16="http://schemas.microsoft.com/office/drawing/2014/main" id="{7FAC154C-BCAB-46CF-BCFC-F74CDD93E626}"/>
                </a:ext>
              </a:extLst>
            </p:cNvPr>
            <p:cNvSpPr/>
            <p:nvPr/>
          </p:nvSpPr>
          <p:spPr>
            <a:xfrm>
              <a:off x="1171890" y="2498584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 descr="decorative elemenets">
              <a:extLst>
                <a:ext uri="{FF2B5EF4-FFF2-40B4-BE49-F238E27FC236}">
                  <a16:creationId xmlns:a16="http://schemas.microsoft.com/office/drawing/2014/main" id="{C432B40E-0051-4F49-AD59-EDA5B961EE08}"/>
                </a:ext>
              </a:extLst>
            </p:cNvPr>
            <p:cNvSpPr/>
            <p:nvPr/>
          </p:nvSpPr>
          <p:spPr>
            <a:xfrm>
              <a:off x="1366375" y="2671384"/>
              <a:ext cx="529200" cy="529200"/>
            </a:xfrm>
            <a:prstGeom prst="ellipse">
              <a:avLst/>
            </a:prstGeom>
            <a:solidFill>
              <a:schemeClr val="bg1"/>
            </a:solidFill>
            <a:ln w="1016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 descr="decorative elemenets">
              <a:extLst>
                <a:ext uri="{FF2B5EF4-FFF2-40B4-BE49-F238E27FC236}">
                  <a16:creationId xmlns:a16="http://schemas.microsoft.com/office/drawing/2014/main" id="{CB4CEA42-946E-4EAB-A653-B626561E71DC}"/>
                </a:ext>
              </a:extLst>
            </p:cNvPr>
            <p:cNvSpPr/>
            <p:nvPr/>
          </p:nvSpPr>
          <p:spPr>
            <a:xfrm>
              <a:off x="1513200" y="4080191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 descr="decorative elemenets">
              <a:extLst>
                <a:ext uri="{FF2B5EF4-FFF2-40B4-BE49-F238E27FC236}">
                  <a16:creationId xmlns:a16="http://schemas.microsoft.com/office/drawing/2014/main" id="{8F7735CB-B5F1-4FDC-BA2A-FBA4599D13B0}"/>
                </a:ext>
              </a:extLst>
            </p:cNvPr>
            <p:cNvSpPr/>
            <p:nvPr/>
          </p:nvSpPr>
          <p:spPr>
            <a:xfrm>
              <a:off x="1686000" y="4252991"/>
              <a:ext cx="529200" cy="529200"/>
            </a:xfrm>
            <a:prstGeom prst="ellipse">
              <a:avLst/>
            </a:prstGeom>
            <a:solidFill>
              <a:schemeClr val="accent1"/>
            </a:solidFill>
            <a:ln w="1016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 descr="decorative elemenets">
              <a:extLst>
                <a:ext uri="{FF2B5EF4-FFF2-40B4-BE49-F238E27FC236}">
                  <a16:creationId xmlns:a16="http://schemas.microsoft.com/office/drawing/2014/main" id="{19F13802-B098-4147-956B-5627F3673D43}"/>
                </a:ext>
              </a:extLst>
            </p:cNvPr>
            <p:cNvSpPr/>
            <p:nvPr/>
          </p:nvSpPr>
          <p:spPr>
            <a:xfrm>
              <a:off x="3268793" y="2278565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 descr="decorative elemenets">
              <a:extLst>
                <a:ext uri="{FF2B5EF4-FFF2-40B4-BE49-F238E27FC236}">
                  <a16:creationId xmlns:a16="http://schemas.microsoft.com/office/drawing/2014/main" id="{D8D6A631-E5DA-4998-83E4-E91E7C08BA40}"/>
                </a:ext>
              </a:extLst>
            </p:cNvPr>
            <p:cNvSpPr/>
            <p:nvPr/>
          </p:nvSpPr>
          <p:spPr>
            <a:xfrm>
              <a:off x="3441593" y="2451365"/>
              <a:ext cx="529200" cy="529200"/>
            </a:xfrm>
            <a:prstGeom prst="ellipse">
              <a:avLst/>
            </a:prstGeom>
            <a:solidFill>
              <a:schemeClr val="accent1"/>
            </a:solidFill>
            <a:ln w="1016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 descr="decorative elemenets">
              <a:extLst>
                <a:ext uri="{FF2B5EF4-FFF2-40B4-BE49-F238E27FC236}">
                  <a16:creationId xmlns:a16="http://schemas.microsoft.com/office/drawing/2014/main" id="{6F7215B4-9CCA-4D08-9928-BCD8ED6702CD}"/>
                </a:ext>
              </a:extLst>
            </p:cNvPr>
            <p:cNvSpPr/>
            <p:nvPr/>
          </p:nvSpPr>
          <p:spPr>
            <a:xfrm>
              <a:off x="4433074" y="3958047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 descr="decorative elemenets">
              <a:extLst>
                <a:ext uri="{FF2B5EF4-FFF2-40B4-BE49-F238E27FC236}">
                  <a16:creationId xmlns:a16="http://schemas.microsoft.com/office/drawing/2014/main" id="{A2958218-80B5-488D-A1D3-2C4778FB02C7}"/>
                </a:ext>
              </a:extLst>
            </p:cNvPr>
            <p:cNvSpPr/>
            <p:nvPr/>
          </p:nvSpPr>
          <p:spPr>
            <a:xfrm>
              <a:off x="4605874" y="4130847"/>
              <a:ext cx="529200" cy="529200"/>
            </a:xfrm>
            <a:prstGeom prst="ellipse">
              <a:avLst/>
            </a:prstGeom>
            <a:solidFill>
              <a:schemeClr val="bg1"/>
            </a:solidFill>
            <a:ln w="1016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 descr="decorative elemenets">
              <a:extLst>
                <a:ext uri="{FF2B5EF4-FFF2-40B4-BE49-F238E27FC236}">
                  <a16:creationId xmlns:a16="http://schemas.microsoft.com/office/drawing/2014/main" id="{E3261796-18A0-4FDE-BA5A-0B8F20A27969}"/>
                </a:ext>
              </a:extLst>
            </p:cNvPr>
            <p:cNvSpPr/>
            <p:nvPr/>
          </p:nvSpPr>
          <p:spPr>
            <a:xfrm>
              <a:off x="6237617" y="4078860"/>
              <a:ext cx="140400" cy="140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 descr="decorative elemenets">
              <a:extLst>
                <a:ext uri="{FF2B5EF4-FFF2-40B4-BE49-F238E27FC236}">
                  <a16:creationId xmlns:a16="http://schemas.microsoft.com/office/drawing/2014/main" id="{01632A27-726E-468C-84DB-49C4E1C17736}"/>
                </a:ext>
              </a:extLst>
            </p:cNvPr>
            <p:cNvSpPr/>
            <p:nvPr/>
          </p:nvSpPr>
          <p:spPr>
            <a:xfrm>
              <a:off x="2296392" y="3118531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 descr="decorative elemenets">
              <a:extLst>
                <a:ext uri="{FF2B5EF4-FFF2-40B4-BE49-F238E27FC236}">
                  <a16:creationId xmlns:a16="http://schemas.microsoft.com/office/drawing/2014/main" id="{0F1F6BAD-0BEE-4403-945A-D5E28D6D2FB1}"/>
                </a:ext>
              </a:extLst>
            </p:cNvPr>
            <p:cNvSpPr/>
            <p:nvPr/>
          </p:nvSpPr>
          <p:spPr>
            <a:xfrm>
              <a:off x="2469192" y="3291331"/>
              <a:ext cx="529200" cy="5292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 descr="decorative elemenets">
              <a:extLst>
                <a:ext uri="{FF2B5EF4-FFF2-40B4-BE49-F238E27FC236}">
                  <a16:creationId xmlns:a16="http://schemas.microsoft.com/office/drawing/2014/main" id="{68830DF4-D672-4FF5-BC20-5FEA58AD74B9}"/>
                </a:ext>
              </a:extLst>
            </p:cNvPr>
            <p:cNvSpPr/>
            <p:nvPr/>
          </p:nvSpPr>
          <p:spPr>
            <a:xfrm>
              <a:off x="4664422" y="2626537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 descr="decorative elemenets">
              <a:extLst>
                <a:ext uri="{FF2B5EF4-FFF2-40B4-BE49-F238E27FC236}">
                  <a16:creationId xmlns:a16="http://schemas.microsoft.com/office/drawing/2014/main" id="{30CE08DC-AEC5-4D81-9B79-F6CE5211B071}"/>
                </a:ext>
              </a:extLst>
            </p:cNvPr>
            <p:cNvSpPr/>
            <p:nvPr/>
          </p:nvSpPr>
          <p:spPr>
            <a:xfrm>
              <a:off x="4837222" y="2799337"/>
              <a:ext cx="529200" cy="5292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 descr="decorative elemenets">
              <a:extLst>
                <a:ext uri="{FF2B5EF4-FFF2-40B4-BE49-F238E27FC236}">
                  <a16:creationId xmlns:a16="http://schemas.microsoft.com/office/drawing/2014/main" id="{97FBA45B-810F-4293-AF57-F6544D2DB67D}"/>
                </a:ext>
              </a:extLst>
            </p:cNvPr>
            <p:cNvSpPr/>
            <p:nvPr/>
          </p:nvSpPr>
          <p:spPr>
            <a:xfrm>
              <a:off x="2999992" y="4287291"/>
              <a:ext cx="874800" cy="87480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 descr="decorative elemenets">
              <a:extLst>
                <a:ext uri="{FF2B5EF4-FFF2-40B4-BE49-F238E27FC236}">
                  <a16:creationId xmlns:a16="http://schemas.microsoft.com/office/drawing/2014/main" id="{ACE67DD9-66D1-48EB-807C-EE9F8FD32BDE}"/>
                </a:ext>
              </a:extLst>
            </p:cNvPr>
            <p:cNvSpPr/>
            <p:nvPr/>
          </p:nvSpPr>
          <p:spPr>
            <a:xfrm>
              <a:off x="3172792" y="4460091"/>
              <a:ext cx="529200" cy="5292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8" name="Graphic 37" descr="decorative elemenets">
              <a:extLst>
                <a:ext uri="{FF2B5EF4-FFF2-40B4-BE49-F238E27FC236}">
                  <a16:creationId xmlns:a16="http://schemas.microsoft.com/office/drawing/2014/main" id="{D8276DB5-00C0-4392-910F-FA763FFE0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5095859" y="4568287"/>
              <a:ext cx="513563" cy="326813"/>
            </a:xfrm>
            <a:prstGeom prst="rect">
              <a:avLst/>
            </a:prstGeom>
          </p:spPr>
        </p:pic>
      </p:grpSp>
      <p:sp>
        <p:nvSpPr>
          <p:cNvPr id="39" name="Title 2">
            <a:extLst>
              <a:ext uri="{FF2B5EF4-FFF2-40B4-BE49-F238E27FC236}">
                <a16:creationId xmlns:a16="http://schemas.microsoft.com/office/drawing/2014/main" id="{26DBD3F0-B4E7-4756-B440-B2D5670B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434" y="1839796"/>
            <a:ext cx="5915025" cy="1039812"/>
          </a:xfrm>
        </p:spPr>
        <p:txBody>
          <a:bodyPr/>
          <a:lstStyle/>
          <a:p>
            <a:r>
              <a:rPr lang="en-IN" dirty="0" err="1">
                <a:solidFill>
                  <a:srgbClr val="FFFF00"/>
                </a:solidFill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solidFill>
                  <a:srgbClr val="FFFF00"/>
                </a:solidFill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solidFill>
                  <a:srgbClr val="FFFF00"/>
                </a:solidFill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solidFill>
                <a:srgbClr val="FFFF00"/>
              </a:solidFill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7611966-CFF9-4DC6-8976-90C70955F4F5}"/>
              </a:ext>
            </a:extLst>
          </p:cNvPr>
          <p:cNvSpPr/>
          <p:nvPr/>
        </p:nvSpPr>
        <p:spPr>
          <a:xfrm>
            <a:off x="164387" y="4572000"/>
            <a:ext cx="7115076" cy="1769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சென்றிடுவீர்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எட்டுத்திக்கும்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கலைச்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செல்வங்கள்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யாவும்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கொணர்ந்திங்கு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சேர்ப்பீர்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Vijaya" panose="020B0604020202020204" pitchFamily="34" charset="0"/>
              <a:buChar char="-"/>
            </a:pP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பாரதியார்</a:t>
            </a:r>
            <a:endParaRPr lang="en-IN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003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4494FBF-3E06-4263-82A4-5D9CD8DE39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764E22E-7CFE-4A4A-812B-17C759A76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0038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41E6F2-1987-478F-935C-A92BD36696F9}"/>
              </a:ext>
            </a:extLst>
          </p:cNvPr>
          <p:cNvSpPr/>
          <p:nvPr/>
        </p:nvSpPr>
        <p:spPr>
          <a:xfrm>
            <a:off x="471488" y="3849238"/>
            <a:ext cx="5915024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நமது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புதிய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பாடநூல்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ஆற்றல்மிகு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பாடநூல்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எனப்படும்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( ETB)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2018-2019இல் 20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கோடி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ஆற்றல்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மிகு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பாடநூல்கள்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.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2019-2020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40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கோடி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ஆற்றல்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மிகு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பாடநூல்கள்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.</a:t>
            </a:r>
            <a:endParaRPr lang="en-IN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975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4B8F953-7571-4DCA-B067-84ECF4F3BA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DA9CBC43-7F0F-41CB-BCA6-922F32F6A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044317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4362EA-04DF-491E-ADF7-98C0F07C3AE6}"/>
              </a:ext>
            </a:extLst>
          </p:cNvPr>
          <p:cNvSpPr/>
          <p:nvPr/>
        </p:nvSpPr>
        <p:spPr>
          <a:xfrm>
            <a:off x="372139" y="3340381"/>
            <a:ext cx="6241311" cy="430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விரைவுக்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குறியீடுகளை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DIKSHA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செயலியில்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மட்டுமே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பதிவிறக்கம்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செய்ய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முடியும்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 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வருயில்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பதிவிறக்கம்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செய்ய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முடியாது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32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87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E2148B2-DCFE-409D-B0F2-54D71E20E8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4EE4C-F3A2-4E1F-A1AF-DB27F9CB2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730" y="1076215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B30981-9048-4A45-9099-8BD491631D20}"/>
              </a:ext>
            </a:extLst>
          </p:cNvPr>
          <p:cNvSpPr/>
          <p:nvPr/>
        </p:nvSpPr>
        <p:spPr>
          <a:xfrm>
            <a:off x="915729" y="4086009"/>
            <a:ext cx="5463806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விரைவுக்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குறியீட்டைக்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காணும்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முறைகள்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1.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செயலி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2.வருடி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3.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குறியீட்டிலிருந்து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வருடிக்கு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4.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அழைப்பு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எண்</a:t>
            </a:r>
            <a:endParaRPr lang="en-IN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991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419E38C-256A-4959-BAD4-E887B25C87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88A3E90-8A47-4332-B0C9-2B3FD938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24" y="1217979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DF3BD9-0AA8-4408-9CAD-A0A26E9983F4}"/>
              </a:ext>
            </a:extLst>
          </p:cNvPr>
          <p:cNvSpPr/>
          <p:nvPr/>
        </p:nvSpPr>
        <p:spPr>
          <a:xfrm>
            <a:off x="355094" y="4044827"/>
            <a:ext cx="6147812" cy="424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2.5+ 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கோடி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நபர்கள்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பார்த்துள்ளனர்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8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இலட்சம்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மணிநேரங்கள்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பார்த்துள்ளனர்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17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இலட்சம்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நபர்கள்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 DIKSHA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செயலியைப்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பதிவிறக்கம்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செய்துள்ளனர்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கல்விச்செயலியில்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மூன்றாவது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இடம்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- DIKSHA </a:t>
            </a:r>
            <a:endParaRPr lang="en-IN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41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E4946D9-CF2F-4735-8A2F-08B3057B52F0}"/>
              </a:ext>
            </a:extLst>
          </p:cNvPr>
          <p:cNvSpPr/>
          <p:nvPr/>
        </p:nvSpPr>
        <p:spPr>
          <a:xfrm>
            <a:off x="117167" y="5012498"/>
            <a:ext cx="66768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</a:rPr>
              <a:t>44 </a:t>
            </a:r>
            <a:r>
              <a:rPr lang="en-IN" sz="5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</a:rPr>
              <a:t>விரைவுக்</a:t>
            </a:r>
            <a:r>
              <a:rPr lang="en-IN" sz="5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IN" sz="5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</a:rPr>
              <a:t>குறியீடுகள்</a:t>
            </a:r>
            <a:r>
              <a:rPr lang="en-IN" sz="5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</a:rPr>
              <a:t> </a:t>
            </a:r>
            <a:endParaRPr lang="en-IN" sz="5400" b="1" dirty="0">
              <a:solidFill>
                <a:schemeClr val="bg1"/>
              </a:solidFill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043F8FE-AEF9-48A8-A44B-F0F149E8DA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139CF9D-0221-41DA-B68A-C07448917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054949"/>
            <a:ext cx="5915025" cy="1039812"/>
          </a:xfrm>
        </p:spPr>
        <p:txBody>
          <a:bodyPr/>
          <a:lstStyle/>
          <a:p>
            <a:r>
              <a:rPr lang="en-IN" dirty="0" err="1">
                <a:solidFill>
                  <a:srgbClr val="FFFF00"/>
                </a:solidFill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solidFill>
                  <a:srgbClr val="FFFF00"/>
                </a:solidFill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solidFill>
                  <a:srgbClr val="FFFF00"/>
                </a:solidFill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solidFill>
                <a:srgbClr val="FFFF00"/>
              </a:solidFill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2BA909-BAFF-46A6-97D8-97112DB2E5BA}"/>
              </a:ext>
            </a:extLst>
          </p:cNvPr>
          <p:cNvSpPr/>
          <p:nvPr/>
        </p:nvSpPr>
        <p:spPr>
          <a:xfrm>
            <a:off x="233917" y="6696899"/>
            <a:ext cx="6804837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விரைவுத்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துலங்கல்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குறியீடு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சுருக்கமாக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விரைவுக்</a:t>
            </a:r>
            <a:r>
              <a:rPr lang="en-IN" sz="32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2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குறியீடு</a:t>
            </a:r>
            <a:endParaRPr lang="en-IN" sz="32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91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9E1DE75-A059-420A-BB2C-62486D9687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4EC2B0F1-0F6D-41BB-A4F5-7802C2BFE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11" y="1373926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485678-0A51-4897-9F12-7F93CE8A0D1C}"/>
              </a:ext>
            </a:extLst>
          </p:cNvPr>
          <p:cNvSpPr/>
          <p:nvPr/>
        </p:nvSpPr>
        <p:spPr>
          <a:xfrm>
            <a:off x="457200" y="3824379"/>
            <a:ext cx="6141372" cy="4483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DIKSHA</a:t>
            </a:r>
            <a:r>
              <a:rPr lang="en-IN" sz="36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6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செயலி</a:t>
            </a:r>
            <a:endParaRPr lang="en-IN" sz="3600" b="1" dirty="0">
              <a:solidFill>
                <a:schemeClr val="bg1"/>
              </a:solidFill>
              <a:latin typeface="Vijaya" panose="020B060402020202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en-IN" sz="3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44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D</a:t>
            </a:r>
            <a:r>
              <a:rPr lang="en-IN" sz="4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igital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4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44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I</a:t>
            </a:r>
            <a:r>
              <a:rPr lang="en-IN" sz="4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nfrastructure for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4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44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K</a:t>
            </a:r>
            <a:r>
              <a:rPr lang="en-IN" sz="4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nowledge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4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44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SHA</a:t>
            </a:r>
            <a:r>
              <a:rPr lang="en-IN" sz="4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ring</a:t>
            </a:r>
            <a:endParaRPr lang="en-IN" sz="4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9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32EEA6C-4561-4C59-9416-FAEF5A7C6A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A917015-FD9A-41E0-AD85-EE45C0B0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24" y="1217979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F8662F-FC1D-49D3-85E9-5FF422BB557C}"/>
              </a:ext>
            </a:extLst>
          </p:cNvPr>
          <p:cNvSpPr/>
          <p:nvPr/>
        </p:nvSpPr>
        <p:spPr>
          <a:xfrm>
            <a:off x="531628" y="4167962"/>
            <a:ext cx="6020220" cy="305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36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மத்திய</a:t>
            </a:r>
            <a:r>
              <a:rPr lang="en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6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மனிதவள</a:t>
            </a:r>
            <a:r>
              <a:rPr lang="en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6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மேம்பாட்டு</a:t>
            </a:r>
            <a:r>
              <a:rPr lang="en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36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அமைச்சகம்</a:t>
            </a:r>
            <a:r>
              <a:rPr lang="en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ச</a:t>
            </a:r>
            <a:r>
              <a:rPr lang="ta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ெ</a:t>
            </a:r>
            <a:r>
              <a:rPr lang="en-IN" sz="36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யல்படுத்</a:t>
            </a:r>
            <a:r>
              <a:rPr lang="ta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த</a:t>
            </a:r>
            <a:r>
              <a:rPr lang="en-IN" sz="36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ுவது</a:t>
            </a:r>
            <a:endParaRPr lang="en-IN" sz="3600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36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36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85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7F27C9F1-E2DC-426F-8916-0B54E9A35F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FADFC1B-2C11-463E-A9FA-C5BFD22E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44" y="937992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F2D567-EE9D-4147-B5BA-FC50A45728BF}"/>
              </a:ext>
            </a:extLst>
          </p:cNvPr>
          <p:cNvSpPr/>
          <p:nvPr/>
        </p:nvSpPr>
        <p:spPr>
          <a:xfrm>
            <a:off x="551711" y="4281180"/>
            <a:ext cx="6762307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முதலில்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2018-2019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5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மாநிலங்கள்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பங்கேற்பு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7429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IN" sz="2800" b="1" dirty="0">
              <a:solidFill>
                <a:schemeClr val="bg1"/>
              </a:solidFill>
              <a:latin typeface="Vijaya" panose="020B060402020202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7429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இந்தியாவிலேயே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முதன்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முறையாக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பாடநூலில்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தமிழகத்தில்தான்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விரைவுக்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அறிமுகம்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80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FA57EAE-3E8A-4CDE-BF7A-F9305ADBC8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1A72653-2D74-4196-8EB0-E20656208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24" y="1217979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C8271F-2F30-46D3-8FCF-7B1E56ADC7EB}"/>
              </a:ext>
            </a:extLst>
          </p:cNvPr>
          <p:cNvSpPr/>
          <p:nvPr/>
        </p:nvSpPr>
        <p:spPr>
          <a:xfrm>
            <a:off x="480658" y="4897565"/>
            <a:ext cx="6071191" cy="1467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2800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அனைத்து</a:t>
            </a:r>
            <a:r>
              <a:rPr lang="en-IN" sz="2800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மாநிலங்களின்</a:t>
            </a:r>
            <a:r>
              <a:rPr lang="en-IN" sz="2800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பாடச்</a:t>
            </a:r>
            <a:r>
              <a:rPr lang="en-IN" sz="2800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செயல்பாடுகளும்</a:t>
            </a:r>
            <a:r>
              <a:rPr lang="en-IN" sz="2800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இதில்</a:t>
            </a:r>
            <a:r>
              <a:rPr lang="en-IN" sz="2800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கிடைக்கும்</a:t>
            </a:r>
            <a:endParaRPr lang="en-IN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F60FCB-C4E8-4501-9438-26687B146CAE}"/>
              </a:ext>
            </a:extLst>
          </p:cNvPr>
          <p:cNvSpPr/>
          <p:nvPr/>
        </p:nvSpPr>
        <p:spPr>
          <a:xfrm>
            <a:off x="636824" y="6984651"/>
            <a:ext cx="5837274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விரைவுக்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குறியீடு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உருவாக்கச்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செயல்பாடுகளில்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தமிழகம்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4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முதலிடம்</a:t>
            </a:r>
            <a:r>
              <a:rPr lang="en-IN" sz="24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133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204943-DEA0-4921-A39E-71B36F8674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30B46F-5342-4322-8ACB-E6EFBEBCB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2CA6CB-4A85-4318-B738-AB5431766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78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3B908C59-26AB-476F-98B5-B3B2EE930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054949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C68F644F-78F7-4D96-B060-CAAE8AC712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4E0965-0061-4CDD-B513-598FEA261BA5}"/>
              </a:ext>
            </a:extLst>
          </p:cNvPr>
          <p:cNvSpPr/>
          <p:nvPr/>
        </p:nvSpPr>
        <p:spPr>
          <a:xfrm>
            <a:off x="659220" y="4360078"/>
            <a:ext cx="5286442" cy="1467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28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பாடநூலில்</a:t>
            </a:r>
            <a:r>
              <a:rPr lang="en-IN" sz="28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 </a:t>
            </a:r>
            <a:r>
              <a:rPr lang="en-IN" sz="28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மூன்று</a:t>
            </a:r>
            <a:r>
              <a:rPr lang="en-IN" sz="28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வகையான</a:t>
            </a:r>
            <a:r>
              <a:rPr lang="en-IN" sz="28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விரைவுக்</a:t>
            </a:r>
            <a:r>
              <a:rPr lang="en-IN" sz="2800" b="1" dirty="0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rgbClr val="FFFF00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குறியீடுகள்</a:t>
            </a:r>
            <a:endParaRPr lang="en-IN" sz="28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562C84-EC20-4013-A899-BC71026BFD05}"/>
              </a:ext>
            </a:extLst>
          </p:cNvPr>
          <p:cNvSpPr/>
          <p:nvPr/>
        </p:nvSpPr>
        <p:spPr>
          <a:xfrm>
            <a:off x="0" y="6090842"/>
            <a:ext cx="6386511" cy="18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36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1.மின்நூல்</a:t>
            </a:r>
            <a:endParaRPr lang="en-IN" sz="3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36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2. </a:t>
            </a:r>
            <a:r>
              <a:rPr lang="en-IN" sz="36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மதிப்பீடு</a:t>
            </a:r>
            <a:endParaRPr lang="en-IN" sz="3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36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3.இணைய </a:t>
            </a:r>
            <a:r>
              <a:rPr lang="en-IN" sz="36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வளங்கள்</a:t>
            </a:r>
            <a:endParaRPr lang="en-IN" sz="36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034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3B1CE71-EAD7-4150-A593-3134F7CF16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36715"/>
            <a:ext cx="1273648" cy="3549200"/>
          </a:xfrm>
        </p:spPr>
        <p:txBody>
          <a:bodyPr/>
          <a:lstStyle/>
          <a:p>
            <a:r>
              <a:rPr lang="en-IN" sz="3600" dirty="0"/>
              <a:t>XII</a:t>
            </a:r>
          </a:p>
          <a:p>
            <a:r>
              <a:rPr lang="en-IN" sz="5400" dirty="0"/>
              <a:t>த</a:t>
            </a:r>
          </a:p>
          <a:p>
            <a:r>
              <a:rPr lang="en-IN" sz="5400" dirty="0" err="1"/>
              <a:t>மி</a:t>
            </a:r>
            <a:endParaRPr lang="en-IN" sz="5400" dirty="0"/>
          </a:p>
          <a:p>
            <a:r>
              <a:rPr lang="en-IN" sz="5400" dirty="0" err="1"/>
              <a:t>ழ்</a:t>
            </a:r>
            <a:endParaRPr lang="en-IN" sz="5400" dirty="0"/>
          </a:p>
          <a:p>
            <a:endParaRPr lang="en-IN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0DB8DC7-5F8F-44B1-B141-7E551F214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108113"/>
            <a:ext cx="5915025" cy="1039812"/>
          </a:xfrm>
        </p:spPr>
        <p:txBody>
          <a:bodyPr/>
          <a:lstStyle/>
          <a:p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விரைவுக்</a:t>
            </a:r>
            <a:r>
              <a:rPr lang="en-IN" dirty="0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 </a:t>
            </a:r>
            <a:r>
              <a:rPr lang="en-IN" dirty="0" err="1">
                <a:latin typeface="TAU_Elango_Guntalakesi" panose="00000400000000000000" pitchFamily="2" charset="0"/>
                <a:cs typeface="TAU_Elango_Guntalakesi" panose="00000400000000000000" pitchFamily="2" charset="0"/>
              </a:rPr>
              <a:t>குறியீடு</a:t>
            </a:r>
            <a:endParaRPr lang="en-IN" dirty="0">
              <a:latin typeface="TAU_Elango_Guntalakesi" panose="00000400000000000000" pitchFamily="2" charset="0"/>
              <a:cs typeface="TAU_Elango_Guntalakesi" panose="00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9555C5-50A0-4244-98CB-13F3BB3BD554}"/>
              </a:ext>
            </a:extLst>
          </p:cNvPr>
          <p:cNvSpPr/>
          <p:nvPr/>
        </p:nvSpPr>
        <p:spPr>
          <a:xfrm>
            <a:off x="1019728" y="4000273"/>
            <a:ext cx="5366784" cy="424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மின்நூல்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,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மதிப்பீடு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ஆகிய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இரண்டையும்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DIKSHA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செயலியில்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காணாலாம்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இணைய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வளங்கள்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பகுதியை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வருடியில்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மட்டுமே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 </a:t>
            </a:r>
            <a:r>
              <a:rPr lang="en-IN" sz="2800" b="1" dirty="0" err="1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காணமுடியும்</a:t>
            </a: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.</a:t>
            </a:r>
            <a:endParaRPr lang="en-IN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2800" b="1" dirty="0">
                <a:solidFill>
                  <a:schemeClr val="bg1"/>
                </a:solidFill>
                <a:latin typeface="Vijaya" panose="020B0604020202020204" pitchFamily="34" charset="0"/>
                <a:ea typeface="Calibri" panose="020F0502020204030204" pitchFamily="34" charset="0"/>
                <a:cs typeface="Latha" panose="020B0604020202020204" pitchFamily="34" charset="0"/>
              </a:rPr>
              <a:t> </a:t>
            </a:r>
            <a:endParaRPr lang="en-IN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552664"/>
      </p:ext>
    </p:extLst>
  </p:cSld>
  <p:clrMapOvr>
    <a:masterClrMapping/>
  </p:clrMapOvr>
</p:sld>
</file>

<file path=ppt/theme/theme1.xml><?xml version="1.0" encoding="utf-8"?>
<a:theme xmlns:a="http://schemas.openxmlformats.org/drawingml/2006/main" name="InfographicsPoster_Tech_v1_mo">
  <a:themeElements>
    <a:clrScheme name="Custom 19">
      <a:dk1>
        <a:srgbClr val="0071BC"/>
      </a:dk1>
      <a:lt1>
        <a:srgbClr val="FFFFFF"/>
      </a:lt1>
      <a:dk2>
        <a:srgbClr val="191E28"/>
      </a:dk2>
      <a:lt2>
        <a:srgbClr val="F7931E"/>
      </a:lt2>
      <a:accent1>
        <a:srgbClr val="29ABE2"/>
      </a:accent1>
      <a:accent2>
        <a:srgbClr val="1B1464"/>
      </a:accent2>
      <a:accent3>
        <a:srgbClr val="F15A24"/>
      </a:accent3>
      <a:accent4>
        <a:srgbClr val="ED1C24"/>
      </a:accent4>
      <a:accent5>
        <a:srgbClr val="8CC63F"/>
      </a:accent5>
      <a:accent6>
        <a:srgbClr val="D4145A"/>
      </a:accent6>
      <a:hlink>
        <a:srgbClr val="29ABE2"/>
      </a:hlink>
      <a:folHlink>
        <a:srgbClr val="29ABE2"/>
      </a:folHlink>
    </a:clrScheme>
    <a:fontScheme name="Custom 10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89753508_Technology infographics poster_RVA_v4.potx" id="{6CFB736D-7DB4-4566-9568-CE35C858F8AB}" vid="{1A6105C9-D760-4AC9-BA9C-B3023B9898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CA591A-B9FA-47BD-A1F6-0A218B01BC5E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BC39D06-EEDE-42A2-B3BB-C660DC8711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143643-2CC1-40E8-8F96-3A622E5C87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Technology infographics poster</Template>
  <TotalTime>0</TotalTime>
  <Words>197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Tahoma</vt:lpstr>
      <vt:lpstr>TAU_Elango_Guntalakesi</vt:lpstr>
      <vt:lpstr>Vijaya</vt:lpstr>
      <vt:lpstr>Wingdings</vt:lpstr>
      <vt:lpstr>InfographicsPoster_Tech_v1_mo</vt:lpstr>
      <vt:lpstr>விரைவுக் குறியீடு</vt:lpstr>
      <vt:lpstr>விரைவுக் குறியீடு</vt:lpstr>
      <vt:lpstr>விரைவுக் குறியீடு</vt:lpstr>
      <vt:lpstr>விரைவுக் குறியீடு</vt:lpstr>
      <vt:lpstr>விரைவுக் குறியீடு</vt:lpstr>
      <vt:lpstr>விரைவுக் குறியீடு</vt:lpstr>
      <vt:lpstr>PowerPoint Presentation</vt:lpstr>
      <vt:lpstr>விரைவுக் குறியீடு</vt:lpstr>
      <vt:lpstr>விரைவுக் குறியீடு</vt:lpstr>
      <vt:lpstr>விரைவுக் குறியீடு</vt:lpstr>
      <vt:lpstr>விரைவுக் குறியீடு</vt:lpstr>
      <vt:lpstr>விரைவுக் குறியீடு</vt:lpstr>
      <vt:lpstr>விரைவுக் குறியீடு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2019-06-11T17:10:05Z</dcterms:created>
  <dcterms:modified xsi:type="dcterms:W3CDTF">2019-06-12T01:18:53Z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